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067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74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86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838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26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01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63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83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51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39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80198A-7E21-4932-800E-BE8DFACC1D53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230113-5D22-4581-876E-4AF37B5C36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47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5760A95-ABA0-1006-51B3-383F7ACDF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7FB5B3D-2BA2-96DE-5ECE-E04711D371DD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9FC9667-11F0-E627-BA7F-74EBAF0E3893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401260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2026-06-01T13:19:50Z</dcterms:created>
  <dcterms:modified xsi:type="dcterms:W3CDTF">2026-06-01T13:20:13Z</dcterms:modified>
</cp:coreProperties>
</file>